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67" r:id="rId4"/>
    <p:sldId id="268" r:id="rId5"/>
    <p:sldId id="269" r:id="rId6"/>
    <p:sldId id="256" r:id="rId7"/>
    <p:sldId id="270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08BE4-A2C6-4852-A547-1FC2ADA96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7B26FC-6BB0-46B9-A121-24EE77751F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28743-8BE1-4D69-89AB-5FCE83BA9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B2CA-1071-4089-B9FA-45F3D86494A1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02BEE-A678-43DB-9FFC-A6703E46C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F110B-E64F-4C5B-B604-32D2D875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7C55-6C32-4FB2-87CC-D48A0113A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82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351C9-72DA-49EA-BCAD-A808EB90C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571E25-7AB8-4B1D-A503-6491D06D0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A9B70-77E3-46F6-B88A-E2B197513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B2CA-1071-4089-B9FA-45F3D86494A1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8E93C-3B8A-427F-BC00-40A0DB2FA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E84A9-0EF0-4CF6-BBC4-1E60F0DD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7C55-6C32-4FB2-87CC-D48A0113A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24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D47187-44DD-461A-8B7B-0E1E76F821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E08941-BA0A-49A0-85D1-AAE3A0DD7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E94CA-5F21-41D0-ABDD-AF6A84D08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B2CA-1071-4089-B9FA-45F3D86494A1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AC64B-00D3-4F85-A091-6D3FCFF57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36DE1-56B3-4CD3-A07A-5FD69A295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7C55-6C32-4FB2-87CC-D48A0113A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374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F4E17-6AF1-4C97-A080-A6F7F128A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6A0C9-3C5C-42F2-BCFD-4D3360F65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03D14-31FD-4A76-8E5D-C8DB1529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B2CA-1071-4089-B9FA-45F3D86494A1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E720F-BC17-48E1-8F28-0AAA9A7A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5E7CE-565B-4215-BE27-BD6906F38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7C55-6C32-4FB2-87CC-D48A0113A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73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CE3E4-3722-481C-A5A1-53CC2D2F4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5756E-1ECB-4508-AC2E-357AB175D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F1D3A-D317-4E77-B593-0CF991593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B2CA-1071-4089-B9FA-45F3D86494A1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8FE1-8356-43E2-BB52-746CE802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F921D-795E-4153-BC3D-B4821C62D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7C55-6C32-4FB2-87CC-D48A0113A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62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2B846-54BE-46C2-A29C-E5ED15B0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26574-9F44-45F2-A58A-F16D9F901F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89D279-AA4A-45FC-971A-2D631F7AB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8EFCA-C5F3-40BA-A84D-7E8D0C550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B2CA-1071-4089-B9FA-45F3D86494A1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78567-DF43-4783-9A85-526479E8C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C9ED7-1DD7-4D37-8C87-1807809AD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7C55-6C32-4FB2-87CC-D48A0113A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650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2B2B8-7CF6-4964-BC44-23D0E4341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FC93F-503F-422E-8EED-DE146C2ED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353D1-99C8-4AE2-8F19-E57C08C0C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4FA4A8-5AAA-4AE9-A7F8-98A2B5619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09E5B4-D18A-4219-9038-51455DB100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26825E-30CB-4F5B-8B21-9B8F7A45E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B2CA-1071-4089-B9FA-45F3D86494A1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F72860-9C2C-4DE1-9F64-4504A4D59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08A2E2-EE38-4489-A83C-9044E8A0F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7C55-6C32-4FB2-87CC-D48A0113A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512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CB369-DF05-4E2B-B6F9-F53D97B0D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1398F7-F96F-4155-9243-94A274B3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B2CA-1071-4089-B9FA-45F3D86494A1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29FCFD-8B0B-438E-B21E-A0A44462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FE661-F529-4C5F-B7D5-E6E5184A7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7C55-6C32-4FB2-87CC-D48A0113A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379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66ACDB-7077-427A-BD36-7DD0243AD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B2CA-1071-4089-B9FA-45F3D86494A1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750D85-1975-4629-B08B-F32843512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E9F56-D011-4E4B-BA3E-92E6D32B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7C55-6C32-4FB2-87CC-D48A0113A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00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1DD20-1603-4930-B729-039E5D35B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CAF6B-0889-4BDB-BBB7-2421EC5A4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03592-2C67-4928-8FB4-413B94BD3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5B815-AF48-4291-BCC3-2774FC66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B2CA-1071-4089-B9FA-45F3D86494A1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E5DC8-B352-4774-96C3-86EFAC11F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C5B76-8866-42CA-BEB8-3871E51E5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7C55-6C32-4FB2-87CC-D48A0113A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88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517F0-0722-4CE4-8858-F01FF9EAA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090FD2-5E8F-444F-92F4-AE875F7A5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CCC0D-D8E0-4609-A07C-88C389A78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98BAC-15AB-4434-BCBF-80F7DC2D4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B2CA-1071-4089-B9FA-45F3D86494A1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04954E-39B6-400F-8310-C1ABAC51F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E65E1-4BCB-4F99-B2DB-48A053C04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7C55-6C32-4FB2-87CC-D48A0113A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08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0FABE6-73B4-447D-9322-422BC9A27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3E48D-4331-42A0-8606-509D550E9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C3CD6-691F-452D-BA2A-E9D69A7803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FB2CA-1071-4089-B9FA-45F3D86494A1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3F958-35F1-429B-9048-6DE0D4C47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3C757-536A-418B-BE43-65991ABD9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37C55-6C32-4FB2-87CC-D48A0113A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8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2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2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3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5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620204-97D0-61E2-610D-6F2B4257A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228600"/>
            <a:ext cx="6162675" cy="2794000"/>
          </a:xfrm>
          <a:prstGeom prst="rect">
            <a:avLst/>
          </a:prstGeom>
        </p:spPr>
      </p:pic>
      <p:pic>
        <p:nvPicPr>
          <p:cNvPr id="4" name="Content Placeholder 3" descr="Icon, bubble chart&#10;&#10;Description automatically generated">
            <a:extLst>
              <a:ext uri="{FF2B5EF4-FFF2-40B4-BE49-F238E27FC236}">
                <a16:creationId xmlns:a16="http://schemas.microsoft.com/office/drawing/2014/main" id="{8B2A95A8-FD43-4BB0-0C9D-6CC9CE8E1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3101975"/>
            <a:ext cx="6162675" cy="2393756"/>
          </a:xfrm>
          <a:prstGeom prst="rect">
            <a:avLst/>
          </a:prstGeom>
        </p:spPr>
      </p:pic>
      <p:pic>
        <p:nvPicPr>
          <p:cNvPr id="23" name="Picture 22" descr="Timeline, bar chart&#10;&#10;Description automatically generated">
            <a:extLst>
              <a:ext uri="{FF2B5EF4-FFF2-40B4-BE49-F238E27FC236}">
                <a16:creationId xmlns:a16="http://schemas.microsoft.com/office/drawing/2014/main" id="{56E7B5D0-ECB9-BB2C-4247-F473957D6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838" y="228600"/>
            <a:ext cx="5208588" cy="1285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A71059-05AB-839B-FF55-E5197F19A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838" y="1593850"/>
            <a:ext cx="5208588" cy="542925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679BDE3E-9560-C63E-C1F9-1825E2228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3838" y="2212975"/>
            <a:ext cx="3905250" cy="884238"/>
          </a:xfrm>
          <a:prstGeom prst="rect">
            <a:avLst/>
          </a:prstGeom>
        </p:spPr>
      </p:pic>
      <p:pic>
        <p:nvPicPr>
          <p:cNvPr id="17" name="Picture 1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A57EBE2-EF83-CE34-9E09-7693A5957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3838" y="3175000"/>
            <a:ext cx="3905250" cy="20066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249B829-928C-F4C5-4440-7119BAC60B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8463" y="2212975"/>
            <a:ext cx="1223963" cy="1919288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59C08059-F449-6BA9-2682-FBD62ED5D1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8463" y="4210050"/>
            <a:ext cx="122396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33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8" name="Rectangle 18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721ED95-2457-66D7-E7CF-8FD85238C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62025"/>
            <a:ext cx="7935913" cy="1655763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1DDF0E4-F595-EC42-7F6E-D68660EE3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363" y="962025"/>
            <a:ext cx="2128838" cy="165576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ADEE9AF-7181-9937-0753-CB4749F90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686050"/>
            <a:ext cx="1755775" cy="14795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23CE9D9-B217-BFB7-B670-BA2BDC1A6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638" y="2686050"/>
            <a:ext cx="5360988" cy="1479550"/>
          </a:xfrm>
          <a:prstGeom prst="rect">
            <a:avLst/>
          </a:prstGeom>
        </p:spPr>
      </p:pic>
      <p:pic>
        <p:nvPicPr>
          <p:cNvPr id="84" name="Content Placeholder 3" descr="Icon, bubble chart&#10;&#10;Description automatically generated">
            <a:extLst>
              <a:ext uri="{FF2B5EF4-FFF2-40B4-BE49-F238E27FC236}">
                <a16:creationId xmlns:a16="http://schemas.microsoft.com/office/drawing/2014/main" id="{64C96EF9-9995-B243-8F76-AA41D3A717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0417"/>
          <a:stretch/>
        </p:blipFill>
        <p:spPr>
          <a:xfrm>
            <a:off x="8245475" y="2686050"/>
            <a:ext cx="2879725" cy="147955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4C991B-D4AD-635A-71BA-C825A341ED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4233863"/>
            <a:ext cx="1374775" cy="159861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0532C4D-B538-1A06-041B-A5D9B3C959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3638" y="4233863"/>
            <a:ext cx="3557588" cy="15986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16A622-0DE0-D9CA-3D2D-D296C9E8BA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9488" y="4233863"/>
            <a:ext cx="2955925" cy="159861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1CC5316-A2B0-2CB8-D546-D28393BB21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85263" y="4233863"/>
            <a:ext cx="2038350" cy="159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41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0" name="Rectangle 1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Content Placeholder 3" descr="Icon, bubble chart&#10;&#10;Description automatically generated">
            <a:extLst>
              <a:ext uri="{FF2B5EF4-FFF2-40B4-BE49-F238E27FC236}">
                <a16:creationId xmlns:a16="http://schemas.microsoft.com/office/drawing/2014/main" id="{914CB641-75DC-0802-1605-30D306F2E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457200"/>
            <a:ext cx="2973388" cy="87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E12E8-A979-48CB-AB20-494B1E5A7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1404938"/>
            <a:ext cx="2973388" cy="2343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C1AF7B-A477-6F84-9C16-462B7CAD3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" y="3822700"/>
            <a:ext cx="2973388" cy="25781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BFE2F9-1E82-5A10-0E77-F60559168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70300" y="457200"/>
            <a:ext cx="4383088" cy="1976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FFF34E-EEAF-7F28-4EE9-88935DC279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300" y="2508250"/>
            <a:ext cx="4383088" cy="7508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E85134-1A42-FAA9-B11A-262CA89F2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0300" y="3332163"/>
            <a:ext cx="4383088" cy="9953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CF8795-815D-CE2B-52E1-8A50050722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0300" y="4403725"/>
            <a:ext cx="4383088" cy="1998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086ECE-8B05-B1F0-6DCF-CA6EE42BE2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8000" y="457200"/>
            <a:ext cx="3441700" cy="19383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7499403-4959-563A-B3AC-DFA9FDE68F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8000" y="2470150"/>
            <a:ext cx="3441700" cy="2616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5AB862-A22C-0C89-8508-AE8556BA97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8000" y="5160963"/>
            <a:ext cx="3441700" cy="123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71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363139-55D6-B3BF-E339-6B8EF3E6D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76263"/>
            <a:ext cx="2390775" cy="13795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7F9CC79-258D-2D75-EB3B-775E9B685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36763"/>
            <a:ext cx="2390775" cy="279717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035402-90E4-4DC7-0D78-F140BABB1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98750" y="576263"/>
            <a:ext cx="3698875" cy="10461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C66931-7E96-2159-E090-ABD3501A7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8750" y="1701800"/>
            <a:ext cx="3698875" cy="1730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97E158-AE91-3A58-BF83-48E6C7082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750" y="3509963"/>
            <a:ext cx="3698875" cy="132397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22D241A-C93E-9BC4-7AE5-A70E41F4AD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8588" y="576263"/>
            <a:ext cx="2636838" cy="1714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68A8F42-1D5F-9A74-672C-8C579B153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8588" y="2371725"/>
            <a:ext cx="2636838" cy="2462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E655EC-4B75-838C-5E54-D372BD6A54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4800" y="576263"/>
            <a:ext cx="2692400" cy="17859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1C44B8-1393-9B9B-0835-00F113A5A0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4800" y="2443163"/>
            <a:ext cx="2692400" cy="6524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E90368-47DE-195E-02DA-24F6224B01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4800" y="3175000"/>
            <a:ext cx="2692400" cy="165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69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3" descr="Icon, bubble chart&#10;&#10;Description automatically generated">
            <a:extLst>
              <a:ext uri="{FF2B5EF4-FFF2-40B4-BE49-F238E27FC236}">
                <a16:creationId xmlns:a16="http://schemas.microsoft.com/office/drawing/2014/main" id="{A32DC034-8245-2D75-D421-37B69AD01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061"/>
          <a:stretch/>
        </p:blipFill>
        <p:spPr>
          <a:xfrm>
            <a:off x="990600" y="936625"/>
            <a:ext cx="3572069" cy="1841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45B3EC-A4D1-6B75-7C3D-2541BBAA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41" y="1398588"/>
            <a:ext cx="1189038" cy="1841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1C80F6-FB35-639C-7D15-AFD1D56B3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535" y="1051653"/>
            <a:ext cx="2670078" cy="172647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FC7384-459A-F509-2CC0-961A05F59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495799" y="1128598"/>
            <a:ext cx="2522538" cy="22193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13C2D4-C663-4FB8-3E38-CD7069667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194" y="3702050"/>
            <a:ext cx="4508500" cy="2219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3BCAB-9E1B-1F66-6046-0FCBEE83CA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9750" y="2846388"/>
            <a:ext cx="2965450" cy="2219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F73AD1-5537-1642-958C-5D4893BCD9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799" y="3097763"/>
            <a:ext cx="1443135" cy="2760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70444A-4973-9632-92FE-755A474A5B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0648" y="3097763"/>
            <a:ext cx="1015871" cy="1515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884F00-EB55-4A8B-1E8B-62F6EE1749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5949" y="4720430"/>
            <a:ext cx="731078" cy="11837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1B68F5-17D4-4C01-67D1-088A09A9BB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07376" y="5135563"/>
            <a:ext cx="2916236" cy="72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47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35062D-D4FF-4175-BD5F-789FFBD9E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" y="806450"/>
            <a:ext cx="2647950" cy="16494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F3297C-287A-4DAB-AFA2-971F841A2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388" y="806450"/>
            <a:ext cx="4222750" cy="16494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E93937-2EE2-4DBB-8E06-6D5E121EA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225" y="806450"/>
            <a:ext cx="2239963" cy="1649413"/>
          </a:xfrm>
          <a:prstGeom prst="rect">
            <a:avLst/>
          </a:prstGeom>
        </p:spPr>
      </p:pic>
      <p:pic>
        <p:nvPicPr>
          <p:cNvPr id="16" name="Content Placeholder 3" descr="Icon, bubble chart&#10;&#10;Description automatically generated">
            <a:extLst>
              <a:ext uri="{FF2B5EF4-FFF2-40B4-BE49-F238E27FC236}">
                <a16:creationId xmlns:a16="http://schemas.microsoft.com/office/drawing/2014/main" id="{D80C5680-CDFA-CD1E-41CE-3EF5A7E8DA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573"/>
          <a:stretch/>
        </p:blipFill>
        <p:spPr>
          <a:xfrm>
            <a:off x="642939" y="2734232"/>
            <a:ext cx="1894988" cy="9471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39048C-30A8-4D65-8B68-3B4439557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3575" y="2519363"/>
            <a:ext cx="2868613" cy="1905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A8D064-F259-4CA8-8C29-38C446E8F5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38" y="3946849"/>
            <a:ext cx="2064103" cy="21047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1F1A5C-C0B2-436B-B718-7E98E5231A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8786" y="2647156"/>
            <a:ext cx="2225675" cy="1563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032AA3-AAEF-4CE4-834E-C8E63794B9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9334" y="4487863"/>
            <a:ext cx="2085975" cy="1563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645276-92F3-488F-906A-E9CE270EE6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5341" y="4646645"/>
            <a:ext cx="2876846" cy="14049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29BD67-D6F4-19B2-BA2B-8B3D08EC3F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0321" y="2598376"/>
            <a:ext cx="1515733" cy="14356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937EDC-1AD9-166F-3D8B-A1D6583C51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8104" y="3958673"/>
            <a:ext cx="1940649" cy="8869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DA109D5-E7E7-68E0-916A-5EDA47F3D6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51145" y="4846618"/>
            <a:ext cx="1983504" cy="120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18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5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4B830FE-BF59-D3DC-C816-BBE6925CE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590" y="3582694"/>
            <a:ext cx="2520950" cy="54457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61A106-4E0C-5BE1-813C-7C490392F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671" r="1" b="22994"/>
          <a:stretch/>
        </p:blipFill>
        <p:spPr>
          <a:xfrm>
            <a:off x="1090961" y="1734976"/>
            <a:ext cx="3824802" cy="13584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31F82BD-98BD-91D0-3767-949BF1CE6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38" y="3191538"/>
            <a:ext cx="2379921" cy="2690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D2A113-8D01-2179-8570-D3C0831212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5386"/>
          <a:stretch/>
        </p:blipFill>
        <p:spPr>
          <a:xfrm>
            <a:off x="3567218" y="3109592"/>
            <a:ext cx="1700213" cy="25606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4E8DCF-F8BB-869C-F5B3-9A9F46A84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2112" y="2905538"/>
            <a:ext cx="5718685" cy="61836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3CD08CA-86A8-D15A-4C66-7C98FB2B5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2771" y="3619087"/>
            <a:ext cx="1700213" cy="22002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41FA86-59A3-3E4C-044F-6C183A1B83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708" y="4127264"/>
            <a:ext cx="833741" cy="16658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E8470BE-A34F-1C00-30EF-951070EF98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4546" y="914400"/>
            <a:ext cx="6033818" cy="2046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97E8C2-2AE9-A188-2693-C690067BFF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3315" y="4244853"/>
            <a:ext cx="1302668" cy="1665886"/>
          </a:xfrm>
          <a:prstGeom prst="rect">
            <a:avLst/>
          </a:prstGeom>
        </p:spPr>
      </p:pic>
      <p:pic>
        <p:nvPicPr>
          <p:cNvPr id="15" name="Content Placeholder 3" descr="Icon, bubble chart&#10;&#10;Description automatically generated">
            <a:extLst>
              <a:ext uri="{FF2B5EF4-FFF2-40B4-BE49-F238E27FC236}">
                <a16:creationId xmlns:a16="http://schemas.microsoft.com/office/drawing/2014/main" id="{4CEED6DC-C1D9-78C6-EE8B-692441AAEED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" r="-1952"/>
          <a:stretch/>
        </p:blipFill>
        <p:spPr>
          <a:xfrm>
            <a:off x="1087437" y="800085"/>
            <a:ext cx="3824801" cy="91870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376FC1C-D963-3EC0-B53B-A6BA427BC6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2706" y="3587817"/>
            <a:ext cx="1073316" cy="142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92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4" name="Rectangle 13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3" descr="Icon, bubble chart&#10;&#10;Description automatically generated">
            <a:extLst>
              <a:ext uri="{FF2B5EF4-FFF2-40B4-BE49-F238E27FC236}">
                <a16:creationId xmlns:a16="http://schemas.microsoft.com/office/drawing/2014/main" id="{A0FBBA6F-2567-B8C8-9252-0A19EE129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3" y="205509"/>
            <a:ext cx="4663755" cy="11287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A98249-A881-48D2-A55E-93AC57F77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100" y="457200"/>
            <a:ext cx="2274888" cy="20907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C5D164-77EF-4D4C-B842-C38774733B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13" r="2" b="25058"/>
          <a:stretch/>
        </p:blipFill>
        <p:spPr>
          <a:xfrm>
            <a:off x="608013" y="2624138"/>
            <a:ext cx="2844800" cy="17875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A0833B7-12F2-BEF5-F8FF-80C048AD6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425" y="2624138"/>
            <a:ext cx="2001838" cy="17875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53A7529-25AE-B620-5E88-BAFF713C1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3875" y="2624138"/>
            <a:ext cx="4100513" cy="1787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9F069-90CC-4F8D-B979-A7DFC44EA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0588" y="2624138"/>
            <a:ext cx="1801813" cy="1787525"/>
          </a:xfrm>
          <a:prstGeom prst="rect">
            <a:avLst/>
          </a:prstGeom>
        </p:spPr>
      </p:pic>
      <p:pic>
        <p:nvPicPr>
          <p:cNvPr id="21" name="Picture 20" descr="A living room with a couch and a table&#10;&#10;Description automatically generated with low confidence">
            <a:extLst>
              <a:ext uri="{FF2B5EF4-FFF2-40B4-BE49-F238E27FC236}">
                <a16:creationId xmlns:a16="http://schemas.microsoft.com/office/drawing/2014/main" id="{6F86960C-CD51-154F-19A0-7144BA6182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699" r="16274" b="-1"/>
          <a:stretch/>
        </p:blipFill>
        <p:spPr>
          <a:xfrm>
            <a:off x="608013" y="4487863"/>
            <a:ext cx="2903538" cy="19129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B7551E-660A-4BE0-BE8A-C324CCDFB4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6163" y="4487863"/>
            <a:ext cx="3846513" cy="19129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005089-302B-4354-89B0-6C38EC4CD6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7288" y="4487863"/>
            <a:ext cx="1554163" cy="19129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66F0B62-01E7-4736-9D3F-CC664D0612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6063" y="4487863"/>
            <a:ext cx="2446338" cy="19129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3909F5-132F-7E5B-DC05-C7EF8F62AD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29263" y="434958"/>
            <a:ext cx="3686932" cy="209073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73721E8-9C6C-812C-D7FB-2EFA5C06FA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444" y="1439863"/>
            <a:ext cx="2135188" cy="1146175"/>
          </a:xfrm>
          <a:prstGeom prst="rect">
            <a:avLst/>
          </a:prstGeom>
        </p:spPr>
      </p:pic>
      <p:pic>
        <p:nvPicPr>
          <p:cNvPr id="39" name="Content Placeholder 4">
            <a:extLst>
              <a:ext uri="{FF2B5EF4-FFF2-40B4-BE49-F238E27FC236}">
                <a16:creationId xmlns:a16="http://schemas.microsoft.com/office/drawing/2014/main" id="{79EB8BDC-CFA0-880C-3850-3511FCD5F0E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7008" r="3" b="26017"/>
          <a:stretch/>
        </p:blipFill>
        <p:spPr>
          <a:xfrm>
            <a:off x="2832753" y="1439863"/>
            <a:ext cx="2439016" cy="11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06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 Out / Dining</dc:title>
  <dc:creator>Connie Kempton</dc:creator>
  <cp:lastModifiedBy>Connie Kempton</cp:lastModifiedBy>
  <cp:revision>62</cp:revision>
  <dcterms:created xsi:type="dcterms:W3CDTF">2021-12-07T18:20:07Z</dcterms:created>
  <dcterms:modified xsi:type="dcterms:W3CDTF">2022-05-12T09:46:40Z</dcterms:modified>
</cp:coreProperties>
</file>